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cad29082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cad29082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cad29082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cad29082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cad290824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cad290824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8cad290824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8cad290824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cad29082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cad29082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cad29082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cad29082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cad290824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cad290824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cad290824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cad290824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cad29082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cad29082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cad290824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cad290824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cad29082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cad29082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cad29082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cad29082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d29082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d29082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d290824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d290824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cad29082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cad29082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cad29082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cad29082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.android.com/" TargetMode="External"/><Relationship Id="rId4" Type="http://schemas.openxmlformats.org/officeDocument/2006/relationships/hyperlink" Target="https://www.tutorialspoint.com/android/android_studio.htm" TargetMode="External"/><Relationship Id="rId5" Type="http://schemas.openxmlformats.org/officeDocument/2006/relationships/hyperlink" Target="https://google-developer-training.github.io/android-developer-phone-sms-course/Lesson%202/2_p_sending_sms_messages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0357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 Jude India ChildCare Centres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2858890"/>
            <a:ext cx="5361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Team-3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CFG 2020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JP Morgan Chase and Co.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WEBSITE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742600" y="14855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Admin is provided with the website.The admin website has the following features: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1.View The patients list.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2.View Donor List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3.Add questions into the existing feedback form.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4.View the Overall Feedback of the Patients for their NGO.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5.Admins can send a weekly notification to their donors and patients regarding the feedback and updates.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 </a:t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APPLICATION</a:t>
            </a:r>
            <a:endParaRPr/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Via the mobile app,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admin can send the Feedback Form to the registered users.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admin can receive the response from the users which can then be updated in the database using JDBC connectivity.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responses stored via mobile app are extracted and estimated through web app.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25" y="394899"/>
            <a:ext cx="7739923" cy="435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950" y="482200"/>
            <a:ext cx="7756099" cy="436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</a:t>
            </a:r>
            <a:endParaRPr/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819150" y="1618425"/>
            <a:ext cx="7505700" cy="28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Speech to text functionality in the SMS.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Image processing to check the hygiene of the unit, by uploading the pictures periodically.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Translation apis for multiple languages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 educational Recommender engines for mapping the child to a professor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Generate Ad hoc reports from the Admin Panel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Arranging the recurring alerts to the patients if they haven’t filled the feedback or they have changed their contact or in case of emergency through SMS.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PREREQUISITES</a:t>
            </a:r>
            <a:endParaRPr/>
          </a:p>
        </p:txBody>
      </p:sp>
      <p:sp>
        <p:nvSpPr>
          <p:cNvPr id="218" name="Google Shape;218;p27"/>
          <p:cNvSpPr txBox="1"/>
          <p:nvPr>
            <p:ph idx="1" type="body"/>
          </p:nvPr>
        </p:nvSpPr>
        <p:spPr>
          <a:xfrm>
            <a:off x="819150" y="1800200"/>
            <a:ext cx="7505700" cy="25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Parents should have a </a:t>
            </a:r>
            <a:r>
              <a:rPr lang="en" sz="1700"/>
              <a:t>smartphone</a:t>
            </a:r>
            <a:r>
              <a:rPr lang="en" sz="1700"/>
              <a:t> or a featured phone in order to provide feedbacks.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Stable internet connection to run the admin website.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819150" y="707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4" name="Google Shape;224;p28"/>
          <p:cNvSpPr txBox="1"/>
          <p:nvPr>
            <p:ph idx="1" type="body"/>
          </p:nvPr>
        </p:nvSpPr>
        <p:spPr>
          <a:xfrm>
            <a:off x="819150" y="1474325"/>
            <a:ext cx="7505700" cy="29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 a very efficient way the problems faced by the NGO can be handled by our solution.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We provide with the three solutions.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An application for patients to add feedback.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An web portal for the admin to handle NGO </a:t>
            </a:r>
            <a:r>
              <a:rPr lang="en" sz="1700"/>
              <a:t>functionalities</a:t>
            </a:r>
            <a:r>
              <a:rPr lang="en" sz="1700"/>
              <a:t>.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An WhatsApp integrated chatbot for the donors to get </a:t>
            </a:r>
            <a:r>
              <a:rPr lang="en" sz="1700"/>
              <a:t>in hand</a:t>
            </a:r>
            <a:r>
              <a:rPr lang="en" sz="1700"/>
              <a:t> information regarding the children,their families,location of the units.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We provide many more future ideas which can incorporated by the </a:t>
            </a:r>
            <a:r>
              <a:rPr lang="en" sz="1700"/>
              <a:t>NGOs</a:t>
            </a:r>
            <a:r>
              <a:rPr lang="en" sz="1700"/>
              <a:t> to improve the overall services in their  NGO.</a:t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30" name="Google Shape;230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https://developer.android.com/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https://www.tutorialspoint.com/android/android_studio.htm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https://google-developer-training.github.io/android-developer-phone-sms-course/Lesson%202/2_p_sending_sms_messages.html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Providing a clean, safe and cost-free </a:t>
            </a:r>
            <a:r>
              <a:rPr lang="en" sz="1800"/>
              <a:t>accommodation</a:t>
            </a:r>
            <a:r>
              <a:rPr lang="en" sz="1800"/>
              <a:t> to </a:t>
            </a:r>
            <a:r>
              <a:rPr lang="en" sz="1800"/>
              <a:t>children and their relatives coming from small cities and are undergoing treatment of chronic diseases in metro cities in India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579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SCOPE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751450"/>
            <a:ext cx="7505700" cy="26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Provide safe, clean and cost free accomodations to children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Design a efficient feedback system to receive </a:t>
            </a:r>
            <a:r>
              <a:rPr lang="en" sz="1700"/>
              <a:t>maximum</a:t>
            </a:r>
            <a:r>
              <a:rPr lang="en" sz="1700"/>
              <a:t> feedback.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Avail Donors with facilities an information about their money expense.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Encourage more donors to provide donations, houses etc for children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Feedback analysis by the admin so that they can act on them and make child experience better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446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325" y="576550"/>
            <a:ext cx="7724526" cy="448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SYSTEM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757900" y="16692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Feedback System is incorporated in two ways via mobile app.</a:t>
            </a:r>
            <a:endParaRPr b="1" sz="1700"/>
          </a:p>
          <a:p>
            <a:pPr indent="-33655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/>
              <a:t>Online feedback for</a:t>
            </a:r>
            <a:r>
              <a:rPr b="1" lang="en" sz="1700"/>
              <a:t>m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 is multilingual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 is for</a:t>
            </a:r>
            <a:r>
              <a:rPr lang="en" sz="1700"/>
              <a:t> people with internet connection.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Available on the app.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Uses “smiley scrolling bar” for answers.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Requires validation of Patient ID and Space ID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Easy to fill</a:t>
            </a:r>
            <a:endParaRPr b="1"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819150" y="490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SYSTEM</a:t>
            </a:r>
            <a:endParaRPr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819150" y="16692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2.	O</a:t>
            </a:r>
            <a:r>
              <a:rPr b="1" lang="en" sz="1700"/>
              <a:t>ffline feedback form</a:t>
            </a:r>
            <a:endParaRPr b="1" sz="1700"/>
          </a:p>
          <a:p>
            <a:pPr indent="-336550" lvl="0" marL="9144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 is multilingual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 is for people without internet connection.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Available on SMS.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Uses “ranking (1-5)” for answers.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Requires registered mobile number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Easy to fill</a:t>
            </a:r>
            <a:endParaRPr b="1"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819150" y="6121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697" y="853375"/>
            <a:ext cx="1673576" cy="362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025" y="853388"/>
            <a:ext cx="1673576" cy="3626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DONOR</a:t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819150" y="1640600"/>
            <a:ext cx="7505700" cy="27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Donor is provided with a Whatsapp Bot so that the donor can, according to his convenience get the details and records that they want. The donor is provided with following functionalities: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Get the report of the money/ amenities that donor has donated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Get the details of the Family staying at their home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Know the good deeds in which donor’s money was used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Year wise generate report, details of family and donations usage.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Get customer service support at any time.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type="title"/>
          </p:nvPr>
        </p:nvSpPr>
        <p:spPr>
          <a:xfrm>
            <a:off x="819150" y="247000"/>
            <a:ext cx="75057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DONOR</a:t>
            </a:r>
            <a:endParaRPr/>
          </a:p>
        </p:txBody>
      </p:sp>
      <p:sp>
        <p:nvSpPr>
          <p:cNvPr id="179" name="Google Shape;179;p21"/>
          <p:cNvSpPr txBox="1"/>
          <p:nvPr>
            <p:ph idx="1" type="body"/>
          </p:nvPr>
        </p:nvSpPr>
        <p:spPr>
          <a:xfrm>
            <a:off x="819150" y="1585175"/>
            <a:ext cx="7505700" cy="28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575" y="338050"/>
            <a:ext cx="4822026" cy="433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